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60218-73AC-89AE-63DB-4B46EDA5AC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0B9237-F09A-8C54-79EE-3DEF413D3D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36A824-893B-DDA2-F7DE-3D675BCE6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7E8C2-F592-9FC4-6BC1-DD97B8DB2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31F52-88C1-99B8-E3E6-04480DBDA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855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8075E-ED18-3090-57E3-A1C294F75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75FE57-10A3-FC82-8C69-09618F5335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AFF38-6D71-3C9D-F4F5-1CFFAA72B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6D428-AF02-26C5-603B-18B9B20CC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C6CCA-6A57-848A-EB24-14BBB0F97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661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27C02A-D652-AA5C-FAF9-8EFA81B5E6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9706BB-6835-8E29-DBCC-662B1E65D7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53159-3EC5-1498-1BA2-71CBF59DA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C1F02-D75A-3B30-EEEA-A288E8968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49098-5714-E7F2-7A1D-A8EDFC99B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2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5C5D2-434B-9C53-CCBB-541617CB7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FBABC-D262-B611-E5AB-5BFE6B1C6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679AD-C577-E041-7240-0CF7A0471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A2B61-9B56-41CB-3D05-384616AB0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A2402-1777-D700-9ADA-3A7917E04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07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349CD-D82D-8828-D5AD-24D5E8DC8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DECB99-586D-BF6E-5C20-493754BD0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4F7BE5-4F16-BFC6-58C7-DDD13F51D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C5685-341A-684F-812B-80AC182FE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0AD2D-FBA4-1203-6355-434485110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454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E9E4E-316E-6206-5DD7-4B24DF9E2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C64EA-8ED2-034C-238B-3064B81EF1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0ADE02-785E-17A0-9E36-ADD73FDA8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D0D3DA-464D-EB6A-4F1A-E1191A331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A1FAAE-8432-5A7B-D925-B38FAB1B3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D979C-FA6D-DA26-0349-486C0E040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73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00F33-5F79-06A2-CA12-8F6E9D332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2998D-352C-DDF7-06DE-05C445AB2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DAEC17-B40C-617B-0834-CE5DD38D51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1E3D3-95CB-F1DC-AFCE-9DF7FCF884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0332C4-8EB3-56E9-39B0-3CA1A8CA81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008553-F802-BA38-6774-D1FE52CDA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30AD6B-6349-F73E-5E94-D9F0CC610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011FBB-0327-4BEE-113D-DBE72FDD8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40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9BD60-B3F2-441D-691D-E01B775FA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E2F20F-14D2-2C42-EE09-CA343FAD6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42C51B-66C9-9E0D-0EE8-BD63D0E09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1F714D-8FE2-A615-474B-22B429051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604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2D0464-7ECF-154A-DA19-EAAD61AFC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D9D3BF-E096-DAC1-0CD8-190270BCF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437338-AA4B-0977-EED5-E8C5D70A4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172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6B68E-E13C-8BCF-C4E7-BC46A6408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08A3B-A1FB-1EAD-2AF7-09F2CF601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6DC3C5-F836-7807-2252-8AB6BC02BA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06FF8B-4AFC-8BF1-E18E-7E2D94FC4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C80F1-2C64-A666-E922-55AD07045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2887D2-D09C-B657-65E6-828E49200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70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3A12C-519C-4C3D-969A-580988260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F824A7-5037-254D-7231-EE3941BE9A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98D71D-0147-950F-329E-401CA6EC5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304556-CD2E-75E0-989A-5AD76C3AD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95BBD1-2004-DB17-4141-C7CE4A62D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1CF3C0-60BD-D1B1-74EC-123EF4DD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43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89B18D-9A8A-B6F9-2483-EC4446E94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6A3D5-EBEE-61C1-8A6C-9A5D3E730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C2788-C760-B3B1-BE8E-EE261E29E1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27F03-5844-4D06-9436-F4B3FD43A9E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D85A9-23A9-2D1E-C003-0608A1DCDB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52219-B216-4E36-E3CD-7D6EC17300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AB11E-7532-4966-98A8-1340B0C6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912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F6E3180-6BAF-01FC-C03E-7A86B37743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19" y="301659"/>
            <a:ext cx="11378152" cy="6231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812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01749-649F-C757-79E0-4309FF226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1DD1454-6301-0A53-CCF6-BCCCB77C70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205" y="339364"/>
            <a:ext cx="11265031" cy="6202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047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77B5C-8D70-D3DD-5A69-3B53A35F2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44ADA1A-95CD-EB78-50B5-40E6211AE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047" y="557212"/>
            <a:ext cx="11133056" cy="6060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033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29E655-0C89-AFBD-8B58-EE47ABE63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8F86A82-FB6F-ACAA-BCBB-C20F3F9535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913" y="386500"/>
            <a:ext cx="11312165" cy="6146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064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75872-5BF1-6C2D-76A2-A75704E98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801C16-4212-8A6E-B7C9-BE6DC386E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3060" y="348792"/>
            <a:ext cx="11340445" cy="6165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439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B1C94-4109-4D83-84C5-6F16F5DFE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1BDF324-5942-BF21-01E0-87DA60DEC8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633" y="386499"/>
            <a:ext cx="11246177" cy="6108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905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B4643-9AF8-2E90-A749-6CAEE3ECA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EB0D9A5-B45E-4B8F-3D63-15A4B290F1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913" y="348791"/>
            <a:ext cx="11368726" cy="6136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697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9611B-44C2-9038-7CF7-74B8B2E2A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43BF59F-C2BA-5196-F910-B97B4C48D6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22" y="424206"/>
            <a:ext cx="11312164" cy="6099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554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EB4A29-9F41-9D01-087E-8DB1A19DA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714B809-F7F4-AE36-AF30-9FD33D0DAB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74" y="443060"/>
            <a:ext cx="11312165" cy="6052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327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E2FDB-AFE8-4118-D567-900818AA1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BCC1835-2102-4D39-C32D-AE85A3A85B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194" y="405353"/>
            <a:ext cx="11180190" cy="612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562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Rajat Hiremath</dc:creator>
  <cp:lastModifiedBy>Rajat Hiremath</cp:lastModifiedBy>
  <cp:revision>7</cp:revision>
  <dcterms:created xsi:type="dcterms:W3CDTF">2025-01-09T08:10:06Z</dcterms:created>
  <dcterms:modified xsi:type="dcterms:W3CDTF">2025-01-09T11:19:33Z</dcterms:modified>
</cp:coreProperties>
</file>