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67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7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60218-73AC-89AE-63DB-4B46EDA5AC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D0B9237-F09A-8C54-79EE-3DEF413D3D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36A824-893B-DDA2-F7DE-3D675BCE62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27F03-5844-4D06-9436-F4B3FD43A9EF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17E8C2-F592-9FC4-6BC1-DD97B8DB2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C31F52-88C1-99B8-E3E6-04480DBDA8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AB11E-7532-4966-98A8-1340B0C69F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8553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58075E-ED18-3090-57E3-A1C294F75A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75FE57-10A3-FC82-8C69-09618F5335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AAFF38-6D71-3C9D-F4F5-1CFFAA72BA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27F03-5844-4D06-9436-F4B3FD43A9EF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86D428-AF02-26C5-603B-18B9B20CC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2C6CCA-6A57-848A-EB24-14BBB0F97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AB11E-7532-4966-98A8-1340B0C69F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6610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C27C02A-D652-AA5C-FAF9-8EFA81B5E6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9706BB-6835-8E29-DBCC-662B1E65D7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753159-3EC5-1498-1BA2-71CBF59DA4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27F03-5844-4D06-9436-F4B3FD43A9EF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7C1F02-D75A-3B30-EEEA-A288E8968E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C49098-5714-E7F2-7A1D-A8EDFC99B1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AB11E-7532-4966-98A8-1340B0C69F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125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65C5D2-434B-9C53-CCBB-541617CB70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8FBABC-D262-B611-E5AB-5BFE6B1C6A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0679AD-C577-E041-7240-0CF7A0471B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27F03-5844-4D06-9436-F4B3FD43A9EF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EA2B61-9B56-41CB-3D05-384616AB0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FA2402-1777-D700-9ADA-3A7917E049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AB11E-7532-4966-98A8-1340B0C69F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50775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1349CD-D82D-8828-D5AD-24D5E8DC82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DECB99-586D-BF6E-5C20-493754BD09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4F7BE5-4F16-BFC6-58C7-DDD13F51D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27F03-5844-4D06-9436-F4B3FD43A9EF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9C5685-341A-684F-812B-80AC182FEB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90AD2D-FBA4-1203-6355-434485110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AB11E-7532-4966-98A8-1340B0C69F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4547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3E9E4E-316E-6206-5DD7-4B24DF9E29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8C64EA-8ED2-034C-238B-3064B81EF1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0ADE02-785E-17A0-9E36-ADD73FDA89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D0D3DA-464D-EB6A-4F1A-E1191A331F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27F03-5844-4D06-9436-F4B3FD43A9EF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A1FAAE-8432-5A7B-D925-B38FAB1B3F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AD979C-FA6D-DA26-0349-486C0E040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AB11E-7532-4966-98A8-1340B0C69F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7307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400F33-5F79-06A2-CA12-8F6E9D3322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12998D-352C-DDF7-06DE-05C445AB23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DAEC17-B40C-617B-0834-CE5DD38D51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1E3D3-95CB-F1DC-AFCE-9DF7FCF884F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60332C4-8EB3-56E9-39B0-3CA1A8CA81B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3008553-F802-BA38-6774-D1FE52CDAE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27F03-5844-4D06-9436-F4B3FD43A9EF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D30AD6B-6349-F73E-5E94-D9F0CC6104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011FBB-0327-4BEE-113D-DBE72FDD8F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AB11E-7532-4966-98A8-1340B0C69F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8401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19BD60-B3F2-441D-691D-E01B775FA9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DE2F20F-14D2-2C42-EE09-CA343FAD64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27F03-5844-4D06-9436-F4B3FD43A9EF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42C51B-66C9-9E0D-0EE8-BD63D0E09F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41F714D-8FE2-A615-474B-22B429051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AB11E-7532-4966-98A8-1340B0C69F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6044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C2D0464-7ECF-154A-DA19-EAAD61AFC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27F03-5844-4D06-9436-F4B3FD43A9EF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BD9D3BF-E096-DAC1-0CD8-190270BCF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437338-AA4B-0977-EED5-E8C5D70A45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AB11E-7532-4966-98A8-1340B0C69F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1722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06B68E-E13C-8BCF-C4E7-BC46A64088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808A3B-A1FB-1EAD-2AF7-09F2CF6019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6DC3C5-F836-7807-2252-8AB6BC02BA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06FF8B-4AFC-8BF1-E18E-7E2D94FC46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27F03-5844-4D06-9436-F4B3FD43A9EF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DC80F1-2C64-A666-E922-55AD070451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2887D2-D09C-B657-65E6-828E49200A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AB11E-7532-4966-98A8-1340B0C69F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70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A3A12C-519C-4C3D-969A-5809882602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5F824A7-5037-254D-7231-EE3941BE9A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98D71D-0147-950F-329E-401CA6EC51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304556-CD2E-75E0-989A-5AD76C3AD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27F03-5844-4D06-9436-F4B3FD43A9EF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95BBD1-2004-DB17-4141-C7CE4A62D1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1CF3C0-60BD-D1B1-74EC-123EF4DDBA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AB11E-7532-4966-98A8-1340B0C69F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543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589B18D-9A8A-B6F9-2483-EC4446E943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26A3D5-EBEE-61C1-8A6C-9A5D3E730D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9C2788-C760-B3B1-BE8E-EE261E29E11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B27F03-5844-4D06-9436-F4B3FD43A9EF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1D85A9-23A9-2D1E-C003-0608A1DCDB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552219-B216-4E36-E3CD-7D6EC17300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3AB11E-7532-4966-98A8-1340B0C69F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912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AF3245-7112-59B6-F0D2-9042C1F51E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6E29585-D400-9BC7-1B60-17FB6332FB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339" y="339364"/>
            <a:ext cx="11293313" cy="6193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22605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E7B0C4-4F94-9FEB-EBFF-B75A978D2E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5E59F23-84E9-0B74-3273-D6651295367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508" y="527901"/>
            <a:ext cx="10256363" cy="57597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82955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A9E81D-837B-AC1F-2075-9CE7103799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863DDAA-EF64-30B6-2B23-A9D91EB0C6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779" y="273377"/>
            <a:ext cx="11246178" cy="6344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28226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007B35-813B-17A9-A0A7-F43430DA73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CF029F4-2CA3-A870-2E0E-927F67E07D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914" y="386499"/>
            <a:ext cx="11208470" cy="6146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43872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D12EF0-5EF6-2298-FF3F-B28DC90C68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EB9A637-04B4-AC77-535E-C5BA8B4C9A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036" y="395926"/>
            <a:ext cx="11010506" cy="60239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56035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C748BF-CAD0-D335-16CD-6CFD7667CF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BDDE6AA-4237-B883-9AE4-0DE05A1FB55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90194" y="395926"/>
            <a:ext cx="11095348" cy="6136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7238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668753-8100-6B67-8DE0-FA8BC73E61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AAA9918-CF1B-DAF2-772E-D8D1707937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060" y="329938"/>
            <a:ext cx="11255604" cy="6183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5703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7BCE81-C091-CF9B-8330-AE0D6EF838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CBA0471-8C49-89E6-672C-60482182ED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621" y="527901"/>
            <a:ext cx="11236750" cy="5967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77388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A4E958-C0B7-2C14-0630-6308AB16FE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D901937-61CF-7E64-0833-F4E5B61899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779" y="358218"/>
            <a:ext cx="11246178" cy="6174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00844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0FDB27-102F-7B7A-C847-2E2F9E8880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7294F3C-47FE-F4D2-5F57-C06757B49C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8033" y="405353"/>
            <a:ext cx="9558779" cy="6099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5688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0</Words>
  <Application>Microsoft Office PowerPoint</Application>
  <PresentationFormat>Widescreen</PresentationFormat>
  <Paragraphs>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Rajat Hiremath</dc:creator>
  <cp:lastModifiedBy>Rajat Hiremath</cp:lastModifiedBy>
  <cp:revision>7</cp:revision>
  <dcterms:created xsi:type="dcterms:W3CDTF">2025-01-09T08:10:06Z</dcterms:created>
  <dcterms:modified xsi:type="dcterms:W3CDTF">2025-01-09T11:21:53Z</dcterms:modified>
</cp:coreProperties>
</file>