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82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76" r:id="rId12"/>
    <p:sldId id="270" r:id="rId13"/>
    <p:sldId id="279" r:id="rId14"/>
    <p:sldId id="268" r:id="rId15"/>
    <p:sldId id="274" r:id="rId16"/>
    <p:sldId id="266" r:id="rId17"/>
    <p:sldId id="267" r:id="rId18"/>
    <p:sldId id="269" r:id="rId19"/>
    <p:sldId id="271" r:id="rId20"/>
    <p:sldId id="278" r:id="rId21"/>
    <p:sldId id="280" r:id="rId22"/>
    <p:sldId id="277" r:id="rId23"/>
    <p:sldId id="27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D7C9F-F6DC-BA32-4C05-AB8018FF0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1F3DE-D9E6-188E-5F86-37B24C2D2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EA8A6-2F8C-2CED-F8E6-7C833C16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359-16E2-4C44-9A69-842370C786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7481C-714D-1027-4D32-1C5EDC13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944E7-3D6F-0E98-27A4-9DBFFCA8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5833-1880-4E37-9091-36025A8FC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8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FC5F-F924-695E-CA74-999EAEAE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77176-9D2D-FD38-DB18-95441E9E8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0C8F8-41DC-EAE4-530D-9CE56565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359-16E2-4C44-9A69-842370C786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4DB45-5786-FF76-A4EC-41CBFBB8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22EC5-F3D6-B61E-65C8-9C7966793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5833-1880-4E37-9091-36025A8FC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3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611A23-B820-2B24-7332-5B2D93A12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7F4CB-1998-CA71-F8C1-48E6874E4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B91A9-8214-3336-CB0E-9EE91964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359-16E2-4C44-9A69-842370C786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8005E-68D9-B958-17D9-CFDC47B3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64908-D7A2-7775-E9B4-A1AF53C3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5833-1880-4E37-9091-36025A8FC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8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33C79-13E4-F513-1640-D19FDADDB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AEDDC-7A5D-8E84-7B43-36E517039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DD58F-467E-FF49-45D6-BC819832A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359-16E2-4C44-9A69-842370C786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AB90F-4B8C-A540-84C5-5D529E93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BFCB1-6763-E021-5088-B7BA97F6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5833-1880-4E37-9091-36025A8FC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F1841-71C9-62E1-3DCF-FE89B726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EFC58-CE34-18E7-789F-149275D58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BBB18-3049-62CC-02D5-60615A44E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359-16E2-4C44-9A69-842370C786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6F6DD-9094-0017-CF09-E64A95EDB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29A43-3DAF-4D59-9211-336620D1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5833-1880-4E37-9091-36025A8FC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87DD-5171-A8B8-2F28-EA9831E66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401E0-F5A3-A947-D87C-74A888F43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CC143-8E80-543A-D217-AFD456849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E1493-B223-8F2E-C20E-30CAE8CC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359-16E2-4C44-9A69-842370C786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0B7E5-04D4-0CB0-D33F-5CF43A2F9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1FE06-058D-E785-45D9-09C0EA17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5833-1880-4E37-9091-36025A8FC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C027-827A-0BB3-2E11-960A954B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04DFE-00F5-12B3-59F4-33D464E73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07FEC-23C6-6C25-0F86-C5E155B33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2D4C3-756B-DAAF-0CB4-D3C9D803B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431435-4851-2CDF-1D01-BE23FEC23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2C777E-521A-CFB3-C1AE-410EA37F3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359-16E2-4C44-9A69-842370C786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FE252-4CB4-3614-3257-1E62ABB6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8E50B1-6A85-8598-33B4-00059956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5833-1880-4E37-9091-36025A8FC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9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96059-A010-669B-E3B3-B272D465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4263A5-2D25-B038-8344-890E675D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359-16E2-4C44-9A69-842370C786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45A9F-A97B-9226-EF35-49A58192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A20CF-894E-D9CB-A31B-CDD6E936A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5833-1880-4E37-9091-36025A8FC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0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F8B68A-A07E-E1A3-3BEA-FB1456A6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359-16E2-4C44-9A69-842370C786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F1E45-A25A-F641-FE53-1B8EF0B6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9F182-9616-2DFC-2F70-3FE3C6E0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5833-1880-4E37-9091-36025A8FC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5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3154C-35B9-CE15-11B6-7CF4E3D72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E7FBC-6642-92C9-51CE-9D90FE3E0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59168-A8F4-8453-7D01-B2ACF4250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7812C-911D-63B3-E699-97DF03A3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359-16E2-4C44-9A69-842370C786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CA34F-C91B-5336-51BD-362C9F1F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98258-D0D0-0163-9A8E-DADD6477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5833-1880-4E37-9091-36025A8FC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4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E93BC-2AD8-DF0E-E9CE-254FC527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D4A9D-45FF-03B5-A61B-4C78A1306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E1EF0-3317-03E0-ABEF-5C82BFD45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86AAE-8131-F650-DE9E-6A57B5CF5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F359-16E2-4C44-9A69-842370C786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B2407-6C7C-E683-4C51-E5FB57C5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33601-A5C9-8947-3192-3014E663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5833-1880-4E37-9091-36025A8FC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2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10FFE-66F5-AF20-8B91-9BBB44294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B6E61-E437-58B7-98E2-A33D40AB3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9A887-B8C6-422D-545C-64605CEA4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7F359-16E2-4C44-9A69-842370C786E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F418E-0214-4596-ADBA-190E30DC4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601F9-6A2B-A11B-4856-2999045FA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15833-1880-4E37-9091-36025A8FC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5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48558-29A2-0C50-8003-A2BD94EFC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3D1D3C-7B8B-713A-D3CA-C3C1D9694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196" y="273377"/>
            <a:ext cx="11230185" cy="630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5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D64C5-8274-8001-92DA-FC48F2E22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C72F4A-4F40-571B-C730-D5A240E97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2" y="188535"/>
            <a:ext cx="11566688" cy="64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B8611-2C81-53DC-1805-ACC3943F9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00C31C-C878-680E-E92D-754A3B61F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377" y="188535"/>
            <a:ext cx="11491276" cy="64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97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9F6C4-E67D-E3EC-999C-CC7603AF2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B387A-4B34-98DA-B9AE-7C262929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5" y="160256"/>
            <a:ext cx="11434714" cy="652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05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888B8-54C4-08AE-5D44-B346C4F36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AE4E1D-F6DB-C493-A298-4FE31E27D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8351" y="188535"/>
            <a:ext cx="9973557" cy="64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6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F420C-CF2E-E9D3-6866-7365E4003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398072-1BF5-0715-A00A-EDFA0041D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9" y="245098"/>
            <a:ext cx="11406433" cy="631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8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38028-1C66-121A-DD6C-53EA5EECA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6694E1-0CFD-6163-2163-18E00A2AC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6" y="188536"/>
            <a:ext cx="11462993" cy="641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94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BCC60-1970-4046-41B9-0E221086F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488A22-02E1-C14C-4E4D-1C237953A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3" y="226243"/>
            <a:ext cx="11359299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6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FE367-66CC-8147-F05D-348AA1686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CA9F52-D0D6-F929-12F2-0F75C8449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6" y="211996"/>
            <a:ext cx="11756506" cy="643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31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D0B85-A4EA-275E-4EC7-FAF08E25F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7E26AC-C1E9-EEDA-FCE2-E8343BE39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5" y="160256"/>
            <a:ext cx="11491274" cy="65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83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24F66-0D87-5A8C-6833-B10B13FAA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24E333-FF1D-E529-54C1-BCDC20CBF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3" y="292231"/>
            <a:ext cx="11331019" cy="612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5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64531-E14B-CB03-B728-5ECA34934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7DE577-EFDB-942B-3D4E-50FBC5CA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196" y="273377"/>
            <a:ext cx="11230185" cy="630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46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B8953-B030-6481-3FFD-97808068B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013DED-8AFF-A9E2-693F-0E2C6E2C7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7832" y="188535"/>
            <a:ext cx="8842366" cy="64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64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4ECE0-FFA8-4763-2CB6-7E36FFF9A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55A232-5E41-7F1A-D341-6AA76D9C7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229" y="188535"/>
            <a:ext cx="9898144" cy="64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68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4EBFB-8A34-D106-D1F8-F001B2C42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76BC43-F619-959D-D9D8-43092F0D2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456" y="188535"/>
            <a:ext cx="11197118" cy="64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83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20671-E4AE-F335-7157-93E1173BE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2BFF7B-089E-6DAF-CD6B-33B32B5CF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0" y="395925"/>
            <a:ext cx="11378152" cy="62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34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D48A1-5775-7556-C341-20B5E39DA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B5D429-9EF0-BE8D-E85D-3604BAA19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2" y="282804"/>
            <a:ext cx="11359299" cy="62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1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4816C-C168-238B-474E-00D5A6E34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97528B-6BE0-5BC5-9804-F2D8567D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6" y="273377"/>
            <a:ext cx="11368726" cy="630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3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79A21-9C2E-57F4-CB6C-DDFF07FEE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327903-50C3-A7F9-7135-75544862C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2" y="235670"/>
            <a:ext cx="11425287" cy="64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EFDE5-D080-7B27-832F-3B15D7CD7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522261-517C-679F-DC14-366DFCC70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1" y="292231"/>
            <a:ext cx="11538409" cy="63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5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3D388-F2FF-0714-6E3C-B14D69BF8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C0C306-4479-FAEA-0230-34EAA0789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6" y="226244"/>
            <a:ext cx="11397006" cy="63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9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35AC2-A8D5-2F2A-B8B0-BE3AFD17A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55FDA3-4A4D-96A1-D9DE-6697B1373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9" y="169681"/>
            <a:ext cx="11481847" cy="65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6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5C675-2ECF-CC59-D4D4-AACCAF90E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8A2646-3053-9F1A-D5C9-EE987AAFE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2" y="197963"/>
            <a:ext cx="11397006" cy="6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01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2F183-E238-C0B3-A68C-42C1C34DD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8B4CA-455D-CDCE-FC61-029D6246D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4" y="179110"/>
            <a:ext cx="11472420" cy="647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5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Rajat Hiremath</dc:creator>
  <cp:lastModifiedBy>Rajat Hiremath</cp:lastModifiedBy>
  <cp:revision>5</cp:revision>
  <dcterms:created xsi:type="dcterms:W3CDTF">2025-01-07T09:33:46Z</dcterms:created>
  <dcterms:modified xsi:type="dcterms:W3CDTF">2025-01-09T11:56:08Z</dcterms:modified>
</cp:coreProperties>
</file>